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488" r:id="rId2"/>
    <p:sldId id="284" r:id="rId3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3E8"/>
    <a:srgbClr val="B7B7B7"/>
    <a:srgbClr val="F3F3F3"/>
    <a:srgbClr val="85C8D3"/>
    <a:srgbClr val="996633"/>
    <a:srgbClr val="2AE5EE"/>
    <a:srgbClr val="FFFFCC"/>
    <a:srgbClr val="DCDCDC"/>
    <a:srgbClr val="CCCC00"/>
    <a:srgbClr val="113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0" autoAdjust="0"/>
    <p:restoredTop sz="96395" autoAdjust="0"/>
  </p:normalViewPr>
  <p:slideViewPr>
    <p:cSldViewPr snapToGrid="0" showGuides="1">
      <p:cViewPr varScale="1">
        <p:scale>
          <a:sx n="101" d="100"/>
          <a:sy n="101" d="100"/>
        </p:scale>
        <p:origin x="912" y="10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748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336EC-CA0A-4099-A4B1-70866B27254F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75CC2-D671-4A05-AC38-6F491B512F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7695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1C9C3-69E5-4B0A-BCA3-6089DBC26FFA}" type="datetimeFigureOut">
              <a:rPr lang="es-ES" smtClean="0"/>
              <a:t>30/09/2024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509DB-AC01-4291-BE2B-80C1C47911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062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8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n-US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0" y="6920560"/>
            <a:ext cx="10691813" cy="1448"/>
          </a:xfrm>
          <a:prstGeom prst="line">
            <a:avLst/>
          </a:prstGeom>
          <a:ln w="38100">
            <a:solidFill>
              <a:srgbClr val="F5AD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A1B-A3F1-4DF5-9A9C-92AA08E205C7}" type="datetime1">
              <a:rPr lang="es-ES" smtClean="0"/>
              <a:t>30/09/2024</a:t>
            </a:fld>
            <a:endParaRPr lang="es-ES" dirty="0"/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34" y="134573"/>
            <a:ext cx="3291847" cy="6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0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E7D0-A9D8-446F-B0D7-2CC4DC5B0275}" type="datetime1">
              <a:rPr lang="es-ES" smtClean="0"/>
              <a:t>30/09/2024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340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77EC-329A-447F-9E8B-D9A61DA636ED}" type="datetime1">
              <a:rPr lang="es-ES" smtClean="0"/>
              <a:t>30/09/2024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264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A1B-A3F1-4DF5-9A9C-92AA08E205C7}" type="datetime1">
              <a:rPr lang="es-ES" smtClean="0"/>
              <a:t>30/09/2024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00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7B4D-6FDC-4BF1-93C7-93BF19766A78}" type="datetime1">
              <a:rPr lang="es-ES" smtClean="0"/>
              <a:t>30/09/2024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270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EA81-B64F-4907-A663-1C1AB9AC2FDD}" type="datetime1">
              <a:rPr lang="es-ES" smtClean="0"/>
              <a:t>30/09/2024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416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A7BFF-1215-4E8F-954A-A8F44695F732}" type="datetime1">
              <a:rPr lang="es-ES" smtClean="0"/>
              <a:t>30/09/2024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386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09BB-89FE-431B-B743-FA267C8C67AF}" type="datetime1">
              <a:rPr lang="es-ES" smtClean="0"/>
              <a:t>30/09/2024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638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166F-360E-417B-9F60-E72312061DB9}" type="datetime1">
              <a:rPr lang="es-ES" smtClean="0"/>
              <a:t>30/09/2024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998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7910-3ED3-4D4A-AE7D-82CBD4C5DB9E}" type="datetime1">
              <a:rPr lang="es-ES" smtClean="0"/>
              <a:t>30/09/2024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317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F92D-0F30-425E-8820-725D40A4A644}" type="datetime1">
              <a:rPr lang="es-ES" smtClean="0"/>
              <a:t>30/09/2024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P.D.AU.PR.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224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6A1B-A3F1-4DF5-9A9C-92AA08E205C7}" type="datetime1">
              <a:rPr lang="es-ES" smtClean="0"/>
              <a:t>30/09/2024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/>
              <a:t>P.D.AU.PR.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06ED-DE91-4DA0-BF11-1E96989428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12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"/>
            <a:ext cx="10718935" cy="75640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286500" y="1571625"/>
            <a:ext cx="4413385" cy="1638300"/>
          </a:xfrm>
          <a:prstGeom prst="rect">
            <a:avLst/>
          </a:prstGeom>
          <a:solidFill>
            <a:srgbClr val="F5A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b="1" dirty="0" smtClean="0">
                <a:solidFill>
                  <a:schemeClr val="bg1"/>
                </a:solidFill>
              </a:rPr>
              <a:t>Circulación Interior Recomendada</a:t>
            </a:r>
          </a:p>
          <a:p>
            <a:pPr algn="ctr"/>
            <a:endParaRPr lang="es-ES" sz="1200" dirty="0"/>
          </a:p>
          <a:p>
            <a:pPr algn="ctr"/>
            <a:r>
              <a:rPr lang="es-ES" sz="2500" b="1" dirty="0" smtClean="0">
                <a:solidFill>
                  <a:schemeClr val="bg1"/>
                </a:solidFill>
              </a:rPr>
              <a:t>Salud Mental Infanto-Juvenil</a:t>
            </a:r>
          </a:p>
          <a:p>
            <a:pPr algn="ctr"/>
            <a:r>
              <a:rPr lang="es-ES" sz="2500" b="1" dirty="0" smtClean="0">
                <a:solidFill>
                  <a:schemeClr val="bg1"/>
                </a:solidFill>
              </a:rPr>
              <a:t>Consultas, Hospital de Día </a:t>
            </a:r>
          </a:p>
          <a:p>
            <a:pPr algn="ctr"/>
            <a:r>
              <a:rPr lang="es-ES" sz="2500" b="1" dirty="0" smtClean="0">
                <a:solidFill>
                  <a:schemeClr val="bg1"/>
                </a:solidFill>
              </a:rPr>
              <a:t>y Hospitalización</a:t>
            </a:r>
          </a:p>
        </p:txBody>
      </p:sp>
    </p:spTree>
    <p:extLst>
      <p:ext uri="{BB962C8B-B14F-4D97-AF65-F5344CB8AC3E}">
        <p14:creationId xmlns:p14="http://schemas.microsoft.com/office/powerpoint/2010/main" val="22035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2" y="916717"/>
            <a:ext cx="7151571" cy="1011563"/>
          </a:xfrm>
          <a:prstGeom prst="rect">
            <a:avLst/>
          </a:prstGeom>
          <a:solidFill>
            <a:srgbClr val="009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CIRCUITO DESDE EL EXTERIOR DEL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EDIFICIO, VESTÍBULO </a:t>
            </a:r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DEL MÓDULO E</a:t>
            </a:r>
            <a:endParaRPr lang="es-E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E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A LOS ASCENSORES DEL MÓDULO E DE SUBIDA A PLANTA 5</a:t>
            </a:r>
            <a:endParaRPr 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151571" y="969494"/>
            <a:ext cx="3540242" cy="958785"/>
          </a:xfrm>
          <a:prstGeom prst="rect">
            <a:avLst/>
          </a:prstGeom>
          <a:solidFill>
            <a:srgbClr val="66BE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s-ES" sz="2400" b="1" dirty="0" smtClean="0">
                <a:solidFill>
                  <a:schemeClr val="bg1"/>
                </a:solidFill>
              </a:rPr>
              <a:t>Planta Baja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0" y="-1"/>
            <a:ext cx="715156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INFANTO – </a:t>
            </a:r>
            <a:r>
              <a:rPr lang="es-ES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JUVENIL PLANTA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MÓDULO E</a:t>
            </a:r>
          </a:p>
          <a:p>
            <a:pPr algn="just"/>
            <a:r>
              <a:rPr lang="es-ES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CONSULTAS</a:t>
            </a:r>
          </a:p>
          <a:p>
            <a:pPr algn="just"/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DE DÍA</a:t>
            </a:r>
          </a:p>
          <a:p>
            <a:pPr algn="just"/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FAMILIARES Y VISITAS A PACIENTES HOSPITALIZADOS </a:t>
            </a:r>
            <a:endParaRPr lang="es-ES" sz="9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434051" y="2326745"/>
            <a:ext cx="6355376" cy="4435522"/>
            <a:chOff x="2342114" y="2033086"/>
            <a:chExt cx="6355376" cy="4435522"/>
          </a:xfrm>
        </p:grpSpPr>
        <p:grpSp>
          <p:nvGrpSpPr>
            <p:cNvPr id="23" name="Grupo 22"/>
            <p:cNvGrpSpPr/>
            <p:nvPr/>
          </p:nvGrpSpPr>
          <p:grpSpPr>
            <a:xfrm>
              <a:off x="2342114" y="2033086"/>
              <a:ext cx="6355376" cy="4435522"/>
              <a:chOff x="2167885" y="1428374"/>
              <a:chExt cx="6355376" cy="4435522"/>
            </a:xfrm>
          </p:grpSpPr>
          <p:grpSp>
            <p:nvGrpSpPr>
              <p:cNvPr id="24" name="Grupo 23"/>
              <p:cNvGrpSpPr/>
              <p:nvPr/>
            </p:nvGrpSpPr>
            <p:grpSpPr>
              <a:xfrm>
                <a:off x="2167885" y="1428374"/>
                <a:ext cx="6355376" cy="4435522"/>
                <a:chOff x="2167885" y="1428374"/>
                <a:chExt cx="6355376" cy="4435522"/>
              </a:xfrm>
            </p:grpSpPr>
            <p:pic>
              <p:nvPicPr>
                <p:cNvPr id="37" name="Imagen 36" descr="Recorte de pantalla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7885" y="1428374"/>
                  <a:ext cx="6355376" cy="4435522"/>
                </a:xfrm>
                <a:prstGeom prst="rect">
                  <a:avLst/>
                </a:prstGeom>
                <a:ln w="12700">
                  <a:solidFill>
                    <a:srgbClr val="0070C0"/>
                  </a:solidFill>
                </a:ln>
              </p:spPr>
            </p:pic>
            <p:cxnSp>
              <p:nvCxnSpPr>
                <p:cNvPr id="38" name="Conector recto 37"/>
                <p:cNvCxnSpPr/>
                <p:nvPr/>
              </p:nvCxnSpPr>
              <p:spPr>
                <a:xfrm>
                  <a:off x="4872251" y="1717876"/>
                  <a:ext cx="13648" cy="2074460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de flecha 38"/>
                <p:cNvCxnSpPr/>
                <p:nvPr/>
              </p:nvCxnSpPr>
              <p:spPr>
                <a:xfrm>
                  <a:off x="4885899" y="3804242"/>
                  <a:ext cx="459674" cy="668740"/>
                </a:xfrm>
                <a:prstGeom prst="straightConnector1">
                  <a:avLst/>
                </a:prstGeom>
                <a:ln w="12700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ectángulo 24"/>
              <p:cNvSpPr/>
              <p:nvPr/>
            </p:nvSpPr>
            <p:spPr>
              <a:xfrm>
                <a:off x="5420218" y="4095107"/>
                <a:ext cx="570379" cy="33855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rgbClr val="FF6600"/>
                    </a:solidFill>
                  </a:rPr>
                  <a:t>E</a:t>
                </a:r>
              </a:p>
            </p:txBody>
          </p:sp>
        </p:grpSp>
        <p:cxnSp>
          <p:nvCxnSpPr>
            <p:cNvPr id="15" name="Conector recto 14"/>
            <p:cNvCxnSpPr/>
            <p:nvPr/>
          </p:nvCxnSpPr>
          <p:spPr>
            <a:xfrm>
              <a:off x="5032832" y="2322588"/>
              <a:ext cx="13648" cy="207446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>
              <a:off x="5032832" y="4352180"/>
              <a:ext cx="459674" cy="668740"/>
            </a:xfrm>
            <a:prstGeom prst="straightConnector1">
              <a:avLst/>
            </a:prstGeom>
            <a:ln w="63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ángulo 1"/>
            <p:cNvSpPr/>
            <p:nvPr/>
          </p:nvSpPr>
          <p:spPr>
            <a:xfrm>
              <a:off x="3064213" y="3419272"/>
              <a:ext cx="418289" cy="141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696184" y="6003587"/>
              <a:ext cx="418289" cy="141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4335293" y="6040878"/>
              <a:ext cx="418289" cy="174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101513" y="5799306"/>
              <a:ext cx="418289" cy="141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5101513" y="6215164"/>
              <a:ext cx="418289" cy="170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6235430" y="3095827"/>
              <a:ext cx="199417" cy="141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235430" y="3573548"/>
              <a:ext cx="220329" cy="108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7684852" y="5375622"/>
              <a:ext cx="418289" cy="224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3216613" y="3571672"/>
              <a:ext cx="418289" cy="141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6690357" y="5899827"/>
              <a:ext cx="235738" cy="141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985272" y="5963865"/>
              <a:ext cx="344194" cy="141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7931044" y="6262869"/>
              <a:ext cx="344194" cy="205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6636129" y="6300219"/>
              <a:ext cx="344194" cy="141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7064294" y="6148691"/>
              <a:ext cx="344194" cy="155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7101231" y="2516793"/>
              <a:ext cx="1001910" cy="134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9440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7243</TotalTime>
  <Words>63</Words>
  <Application>Microsoft Office PowerPoint</Application>
  <PresentationFormat>Personalizado</PresentationFormat>
  <Paragraphs>13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Manzanes Villoria.Eva Maria</dc:creator>
  <cp:lastModifiedBy>Notario Jimenez.Pilar</cp:lastModifiedBy>
  <cp:revision>510</cp:revision>
  <cp:lastPrinted>2024-09-16T08:20:49Z</cp:lastPrinted>
  <dcterms:created xsi:type="dcterms:W3CDTF">2024-07-10T08:42:26Z</dcterms:created>
  <dcterms:modified xsi:type="dcterms:W3CDTF">2024-09-30T10:57:32Z</dcterms:modified>
</cp:coreProperties>
</file>